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24863" cy="68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4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de gesloten vragen H3.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Opgave 4.19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4" y="19314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135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91415" b="93554"/>
          <a:stretch/>
        </p:blipFill>
        <p:spPr>
          <a:xfrm>
            <a:off x="0" y="0"/>
            <a:ext cx="1046747" cy="433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83026" b="82631"/>
          <a:stretch/>
        </p:blipFill>
        <p:spPr>
          <a:xfrm>
            <a:off x="0" y="0"/>
            <a:ext cx="2069432" cy="11670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76513" b="82452"/>
          <a:stretch/>
        </p:blipFill>
        <p:spPr>
          <a:xfrm>
            <a:off x="0" y="0"/>
            <a:ext cx="2863516" cy="11790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70099" b="82631"/>
          <a:stretch/>
        </p:blipFill>
        <p:spPr>
          <a:xfrm>
            <a:off x="0" y="0"/>
            <a:ext cx="3645568" cy="116706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60526" b="82273"/>
          <a:stretch/>
        </p:blipFill>
        <p:spPr>
          <a:xfrm>
            <a:off x="0" y="0"/>
            <a:ext cx="4812632" cy="11911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4112" b="82989"/>
          <a:stretch/>
        </p:blipFill>
        <p:spPr>
          <a:xfrm>
            <a:off x="0" y="0"/>
            <a:ext cx="5594684" cy="1143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47598" b="81557"/>
          <a:stretch/>
        </p:blipFill>
        <p:spPr>
          <a:xfrm>
            <a:off x="0" y="0"/>
            <a:ext cx="6388768" cy="123925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91118" b="66695"/>
          <a:stretch/>
        </p:blipFill>
        <p:spPr>
          <a:xfrm>
            <a:off x="0" y="0"/>
            <a:ext cx="1082842" cy="223787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84211" b="66695"/>
          <a:stretch/>
        </p:blipFill>
        <p:spPr>
          <a:xfrm>
            <a:off x="0" y="0"/>
            <a:ext cx="1925053" cy="223787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78191" b="66516"/>
          <a:stretch/>
        </p:blipFill>
        <p:spPr>
          <a:xfrm>
            <a:off x="0" y="0"/>
            <a:ext cx="2658979" cy="224990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71480" b="66874"/>
          <a:stretch/>
        </p:blipFill>
        <p:spPr>
          <a:xfrm>
            <a:off x="0" y="0"/>
            <a:ext cx="3477126" cy="222584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132" b="46640"/>
          <a:stretch/>
        </p:blipFill>
        <p:spPr>
          <a:xfrm>
            <a:off x="0" y="0"/>
            <a:ext cx="12175958" cy="358541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-164" b="32136"/>
          <a:stretch/>
        </p:blipFill>
        <p:spPr>
          <a:xfrm>
            <a:off x="-1" y="0"/>
            <a:ext cx="12212053" cy="455996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l="-1" r="-362" b="21751"/>
          <a:stretch/>
        </p:blipFill>
        <p:spPr>
          <a:xfrm>
            <a:off x="0" y="0"/>
            <a:ext cx="12236116" cy="525780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30" b="11724"/>
          <a:stretch/>
        </p:blipFill>
        <p:spPr>
          <a:xfrm>
            <a:off x="0" y="0"/>
            <a:ext cx="12163926" cy="5931568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r="329" b="7068"/>
          <a:stretch/>
        </p:blipFill>
        <p:spPr>
          <a:xfrm>
            <a:off x="0" y="0"/>
            <a:ext cx="12151895" cy="6244389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1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2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Opgave 4.21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652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2449"/>
          <a:stretch/>
        </p:blipFill>
        <p:spPr>
          <a:xfrm>
            <a:off x="0" y="252663"/>
            <a:ext cx="8253663" cy="658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664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62062"/>
          <a:stretch/>
        </p:blipFill>
        <p:spPr>
          <a:xfrm>
            <a:off x="0" y="1206500"/>
            <a:ext cx="12192000" cy="12599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9239"/>
          <a:stretch/>
        </p:blipFill>
        <p:spPr>
          <a:xfrm>
            <a:off x="0" y="1206500"/>
            <a:ext cx="12192000" cy="20179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28732"/>
          <a:stretch/>
        </p:blipFill>
        <p:spPr>
          <a:xfrm>
            <a:off x="0" y="1206500"/>
            <a:ext cx="12192000" cy="23668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17863"/>
          <a:stretch/>
        </p:blipFill>
        <p:spPr>
          <a:xfrm>
            <a:off x="0" y="1206500"/>
            <a:ext cx="12192000" cy="27278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6500"/>
            <a:ext cx="12192000" cy="332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4.21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Bespreken we morgen na, niet af in de les en morgen wel mild nuttig de oefening nabespreken? Probeer het thuis even te maken.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97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678"/>
          <a:stretch/>
        </p:blipFill>
        <p:spPr>
          <a:xfrm>
            <a:off x="0" y="-1"/>
            <a:ext cx="8807116" cy="5775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635"/>
          <a:stretch/>
        </p:blipFill>
        <p:spPr>
          <a:xfrm>
            <a:off x="0" y="-1"/>
            <a:ext cx="8807116" cy="15520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01"/>
          <a:stretch/>
        </p:blipFill>
        <p:spPr>
          <a:xfrm>
            <a:off x="0" y="-1"/>
            <a:ext cx="8807116" cy="64609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807116" cy="693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14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gesloten vragen zelftest H5 en opgave 5.26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Bindingsprobleem: houden mensen zich aan hun afspraken.</a:t>
            </a:r>
            <a:endParaRPr lang="nl-NL" sz="2500" dirty="0" smtClean="0"/>
          </a:p>
          <a:p>
            <a:r>
              <a:rPr lang="nl-NL" sz="2500" dirty="0" smtClean="0"/>
              <a:t>Gesloten vragen H6 + 6.15 en 6.16, zelf vragen stellen, sommetjes maken handstand oefenen in je hoofd.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424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76874" y="19424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54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267"/>
          <a:stretch/>
        </p:blipFill>
        <p:spPr>
          <a:xfrm>
            <a:off x="0" y="0"/>
            <a:ext cx="11983453" cy="3970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577"/>
          <a:stretch/>
        </p:blipFill>
        <p:spPr>
          <a:xfrm>
            <a:off x="0" y="0"/>
            <a:ext cx="11983453" cy="7218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86847" b="78632"/>
          <a:stretch/>
        </p:blipFill>
        <p:spPr>
          <a:xfrm>
            <a:off x="0" y="0"/>
            <a:ext cx="1576137" cy="14798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79819" b="78284"/>
          <a:stretch/>
        </p:blipFill>
        <p:spPr>
          <a:xfrm>
            <a:off x="0" y="0"/>
            <a:ext cx="2418347" cy="15039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73293" b="78458"/>
          <a:stretch/>
        </p:blipFill>
        <p:spPr>
          <a:xfrm>
            <a:off x="1" y="0"/>
            <a:ext cx="3200400" cy="14919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63554" b="78458"/>
          <a:stretch/>
        </p:blipFill>
        <p:spPr>
          <a:xfrm>
            <a:off x="0" y="0"/>
            <a:ext cx="4367463" cy="14919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6928" b="78284"/>
          <a:stretch/>
        </p:blipFill>
        <p:spPr>
          <a:xfrm>
            <a:off x="0" y="0"/>
            <a:ext cx="5161547" cy="150394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47289" b="78458"/>
          <a:stretch/>
        </p:blipFill>
        <p:spPr>
          <a:xfrm>
            <a:off x="0" y="0"/>
            <a:ext cx="6316579" cy="149191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8152" b="78111"/>
          <a:stretch/>
        </p:blipFill>
        <p:spPr>
          <a:xfrm>
            <a:off x="0" y="0"/>
            <a:ext cx="7411453" cy="151597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31325" b="78111"/>
          <a:stretch/>
        </p:blipFill>
        <p:spPr>
          <a:xfrm>
            <a:off x="1" y="0"/>
            <a:ext cx="8229600" cy="151597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24799" b="78284"/>
          <a:stretch/>
        </p:blipFill>
        <p:spPr>
          <a:xfrm>
            <a:off x="0" y="0"/>
            <a:ext cx="9011653" cy="150394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17369" b="77589"/>
          <a:stretch/>
        </p:blipFill>
        <p:spPr>
          <a:xfrm>
            <a:off x="0" y="0"/>
            <a:ext cx="9901989" cy="155207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64560"/>
          <a:stretch/>
        </p:blipFill>
        <p:spPr>
          <a:xfrm>
            <a:off x="0" y="1"/>
            <a:ext cx="11983453" cy="2454442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59869"/>
          <a:stretch/>
        </p:blipFill>
        <p:spPr>
          <a:xfrm>
            <a:off x="0" y="0"/>
            <a:ext cx="11983453" cy="2779295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49967"/>
          <a:stretch/>
        </p:blipFill>
        <p:spPr>
          <a:xfrm>
            <a:off x="0" y="0"/>
            <a:ext cx="11983453" cy="3465095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40239"/>
          <a:stretch/>
        </p:blipFill>
        <p:spPr>
          <a:xfrm>
            <a:off x="0" y="0"/>
            <a:ext cx="11983453" cy="4138863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15743"/>
          <a:stretch/>
        </p:blipFill>
        <p:spPr>
          <a:xfrm>
            <a:off x="0" y="0"/>
            <a:ext cx="11983453" cy="5835316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83453" cy="692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0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oefenopgave H1 en H2 maken en nabespreken.</a:t>
            </a:r>
          </a:p>
          <a:p>
            <a:r>
              <a:rPr lang="nl-NL" sz="2500" dirty="0" smtClean="0"/>
              <a:t>Les 2: zelftestopgaves H3 en H4 maken en nabespreken.</a:t>
            </a:r>
          </a:p>
          <a:p>
            <a:r>
              <a:rPr lang="nl-NL" sz="2500" dirty="0" smtClean="0"/>
              <a:t>Les 3: zelftestopgaves H5 en H6 maken en nabespreken</a:t>
            </a:r>
          </a:p>
          <a:p>
            <a:r>
              <a:rPr lang="nl-NL" sz="2500" dirty="0" smtClean="0"/>
              <a:t>Dan zijn jullie hopelijk voor de toets goed voorbereid.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gesloten vragen H6. + 6.15 en 6.16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Bespreken we aan het einde van de les na, dus je hebt nog wat tijd over, ga zelf alvast voorbereiden, als je nog vragen hebt loop even langs.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580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91513" b="79720"/>
          <a:stretch/>
        </p:blipFill>
        <p:spPr>
          <a:xfrm>
            <a:off x="0" y="0"/>
            <a:ext cx="1034716" cy="9384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85197" b="80240"/>
          <a:stretch/>
        </p:blipFill>
        <p:spPr>
          <a:xfrm>
            <a:off x="0" y="0"/>
            <a:ext cx="1804737" cy="914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78586" b="81280"/>
          <a:stretch/>
        </p:blipFill>
        <p:spPr>
          <a:xfrm>
            <a:off x="0" y="0"/>
            <a:ext cx="2610853" cy="8662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71184" b="78940"/>
          <a:stretch/>
        </p:blipFill>
        <p:spPr>
          <a:xfrm>
            <a:off x="0" y="0"/>
            <a:ext cx="3513221" cy="9745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8779"/>
          <a:stretch/>
        </p:blipFill>
        <p:spPr>
          <a:xfrm>
            <a:off x="0" y="0"/>
            <a:ext cx="12192000" cy="23702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2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53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</a:t>
            </a:r>
            <a:r>
              <a:rPr lang="nl-NL" dirty="0" smtClean="0"/>
              <a:t>1: welvaartsverlies.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2 maken.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628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34"/>
          <a:stretch/>
        </p:blipFill>
        <p:spPr>
          <a:xfrm>
            <a:off x="0" y="0"/>
            <a:ext cx="9673389" cy="13355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73389" cy="686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3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224"/>
          <a:stretch/>
        </p:blipFill>
        <p:spPr>
          <a:xfrm>
            <a:off x="0" y="0"/>
            <a:ext cx="12192000" cy="1576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8610"/>
          <a:stretch/>
        </p:blipFill>
        <p:spPr>
          <a:xfrm>
            <a:off x="0" y="0"/>
            <a:ext cx="12192000" cy="37538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1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574379" cy="688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1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60368" cy="679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</a:t>
            </a:r>
            <a:r>
              <a:rPr lang="nl-NL" dirty="0"/>
              <a:t>2</a:t>
            </a:r>
            <a:r>
              <a:rPr lang="nl-NL" dirty="0" smtClean="0"/>
              <a:t>: welvaartsverlies.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werk!, dit is jou moment om even helemaal tot rust te komen.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093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3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1238</TotalTime>
  <Words>319</Words>
  <Application>Microsoft Office PowerPoint</Application>
  <PresentationFormat>Breedbeeld</PresentationFormat>
  <Paragraphs>116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</vt:lpstr>
      <vt:lpstr>Welkom VWO 5.</vt:lpstr>
      <vt:lpstr>Lessen aankomende week</vt:lpstr>
      <vt:lpstr>Maak oefenopgave 1: welvaartsverlies.</vt:lpstr>
      <vt:lpstr>PowerPoint-presentatie</vt:lpstr>
      <vt:lpstr>PowerPoint-presentatie</vt:lpstr>
      <vt:lpstr>PowerPoint-presentatie</vt:lpstr>
      <vt:lpstr>PowerPoint-presentatie</vt:lpstr>
      <vt:lpstr>Maak oefenopgave 2: welvaartsverlies.</vt:lpstr>
      <vt:lpstr>PowerPoint-presentatie</vt:lpstr>
      <vt:lpstr>PowerPoint-presentatie</vt:lpstr>
      <vt:lpstr>Maak de gesloten vragen H3.</vt:lpstr>
      <vt:lpstr>PowerPoint-presentatie</vt:lpstr>
      <vt:lpstr>Maak opgave 4.19</vt:lpstr>
      <vt:lpstr>PowerPoint-presentatie</vt:lpstr>
      <vt:lpstr>PowerPoint-presentatie</vt:lpstr>
      <vt:lpstr>Maak opgave 4.21</vt:lpstr>
      <vt:lpstr>PowerPoint-presentatie</vt:lpstr>
      <vt:lpstr>Maak gesloten vragen zelftest H5 en opgave 5.26</vt:lpstr>
      <vt:lpstr>PowerPoint-presentatie</vt:lpstr>
      <vt:lpstr>Maak gesloten vragen H6. + 6.15 en 6.16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171</cp:revision>
  <dcterms:created xsi:type="dcterms:W3CDTF">2017-08-27T09:00:36Z</dcterms:created>
  <dcterms:modified xsi:type="dcterms:W3CDTF">2018-01-07T09:37:33Z</dcterms:modified>
</cp:coreProperties>
</file>